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34EB-FA43-4783-9087-73456A8DCA61}" type="datetimeFigureOut">
              <a:rPr lang="es-ES" smtClean="0"/>
              <a:t>04/10/2017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7E7-3199-46A0-B85E-4DA5D452E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9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34EB-FA43-4783-9087-73456A8DCA61}" type="datetimeFigureOut">
              <a:rPr lang="es-ES" smtClean="0"/>
              <a:t>04/10/2017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7E7-3199-46A0-B85E-4DA5D452E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819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34EB-FA43-4783-9087-73456A8DCA61}" type="datetimeFigureOut">
              <a:rPr lang="es-ES" smtClean="0"/>
              <a:t>04/10/2017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7E7-3199-46A0-B85E-4DA5D452E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89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34EB-FA43-4783-9087-73456A8DCA61}" type="datetimeFigureOut">
              <a:rPr lang="es-ES" smtClean="0"/>
              <a:t>04/10/2017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7E7-3199-46A0-B85E-4DA5D452E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126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34EB-FA43-4783-9087-73456A8DCA61}" type="datetimeFigureOut">
              <a:rPr lang="es-ES" smtClean="0"/>
              <a:t>04/10/2017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7E7-3199-46A0-B85E-4DA5D452E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70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34EB-FA43-4783-9087-73456A8DCA61}" type="datetimeFigureOut">
              <a:rPr lang="es-ES" smtClean="0"/>
              <a:t>04/10/2017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7E7-3199-46A0-B85E-4DA5D452E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84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34EB-FA43-4783-9087-73456A8DCA61}" type="datetimeFigureOut">
              <a:rPr lang="es-ES" smtClean="0"/>
              <a:t>04/10/2017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7E7-3199-46A0-B85E-4DA5D452E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14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34EB-FA43-4783-9087-73456A8DCA61}" type="datetimeFigureOut">
              <a:rPr lang="es-ES" smtClean="0"/>
              <a:t>04/10/2017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7E7-3199-46A0-B85E-4DA5D452E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90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34EB-FA43-4783-9087-73456A8DCA61}" type="datetimeFigureOut">
              <a:rPr lang="es-ES" smtClean="0"/>
              <a:t>04/10/2017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7E7-3199-46A0-B85E-4DA5D452E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59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34EB-FA43-4783-9087-73456A8DCA61}" type="datetimeFigureOut">
              <a:rPr lang="es-ES" smtClean="0"/>
              <a:t>04/10/2017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7E7-3199-46A0-B85E-4DA5D452E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842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34EB-FA43-4783-9087-73456A8DCA61}" type="datetimeFigureOut">
              <a:rPr lang="es-ES" smtClean="0"/>
              <a:t>04/10/2017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7E7-3199-46A0-B85E-4DA5D452E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74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C34EB-FA43-4783-9087-73456A8DCA61}" type="datetimeFigureOut">
              <a:rPr lang="es-ES" smtClean="0"/>
              <a:t>04/10/2017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647E7-3199-46A0-B85E-4DA5D452E6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65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98242" y="11907"/>
            <a:ext cx="9144000" cy="938257"/>
          </a:xfrm>
        </p:spPr>
        <p:txBody>
          <a:bodyPr>
            <a:normAutofit/>
          </a:bodyPr>
          <a:lstStyle/>
          <a:p>
            <a:r>
              <a:rPr lang="es-ES" sz="5400" b="1" dirty="0" err="1" smtClean="0">
                <a:solidFill>
                  <a:schemeClr val="accent5"/>
                </a:solidFill>
                <a:latin typeface="Algerian" panose="04020705040A02060702" pitchFamily="82" charset="0"/>
              </a:rPr>
              <a:t>Enlightenment</a:t>
            </a:r>
            <a:r>
              <a:rPr lang="es-ES" sz="5400" b="1" dirty="0" smtClean="0">
                <a:solidFill>
                  <a:schemeClr val="accent5"/>
                </a:solidFill>
                <a:latin typeface="Algerian" panose="04020705040A02060702" pitchFamily="82" charset="0"/>
              </a:rPr>
              <a:t> </a:t>
            </a:r>
            <a:r>
              <a:rPr lang="es-ES" sz="5400" b="1" dirty="0" err="1">
                <a:solidFill>
                  <a:schemeClr val="accent5"/>
                </a:solidFill>
                <a:latin typeface="Algerian" panose="04020705040A02060702" pitchFamily="82" charset="0"/>
              </a:rPr>
              <a:t>T</a:t>
            </a:r>
            <a:r>
              <a:rPr lang="es-ES" sz="5400" b="1" dirty="0" err="1" smtClean="0">
                <a:solidFill>
                  <a:schemeClr val="accent5"/>
                </a:solidFill>
                <a:latin typeface="Algerian" panose="04020705040A02060702" pitchFamily="82" charset="0"/>
              </a:rPr>
              <a:t>hinkers</a:t>
            </a:r>
            <a:endParaRPr lang="es-ES" sz="5400" b="1" dirty="0">
              <a:solidFill>
                <a:schemeClr val="accent5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5920" y="781607"/>
            <a:ext cx="4317464" cy="3430652"/>
          </a:xfrm>
        </p:spPr>
        <p:txBody>
          <a:bodyPr>
            <a:noAutofit/>
          </a:bodyPr>
          <a:lstStyle/>
          <a:p>
            <a:r>
              <a:rPr lang="es-ES" sz="26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FRANCE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Montesquieu</a:t>
            </a:r>
            <a:r>
              <a:rPr lang="es-ES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es-ES" sz="2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separation</a:t>
            </a:r>
            <a:r>
              <a:rPr lang="es-ES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of </a:t>
            </a:r>
            <a:r>
              <a:rPr lang="es-ES" sz="2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powers</a:t>
            </a:r>
            <a:r>
              <a:rPr lang="es-ES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Rousseau</a:t>
            </a:r>
            <a:r>
              <a:rPr lang="es-ES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Social </a:t>
            </a:r>
            <a:r>
              <a:rPr lang="es-ES" sz="2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contract</a:t>
            </a:r>
            <a:r>
              <a:rPr lang="es-ES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popular </a:t>
            </a:r>
            <a:r>
              <a:rPr lang="es-ES" sz="2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sovereignty</a:t>
            </a:r>
            <a:r>
              <a:rPr lang="es-ES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s-E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425" y="932745"/>
            <a:ext cx="6925846" cy="317561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39" y="4212259"/>
            <a:ext cx="6461080" cy="326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0018" y="859710"/>
            <a:ext cx="5047445" cy="4351338"/>
          </a:xfrm>
        </p:spPr>
        <p:txBody>
          <a:bodyPr/>
          <a:lstStyle/>
          <a:p>
            <a:r>
              <a:rPr lang="es-E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Voltaire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constitutional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monarchy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or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republic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limited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by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parliament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);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freedom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of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speech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thought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religion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es-ES" b="1" dirty="0" err="1" smtClean="0"/>
              <a:t>Dideron</a:t>
            </a:r>
            <a:r>
              <a:rPr lang="es-ES" b="1" dirty="0" smtClean="0"/>
              <a:t> and </a:t>
            </a:r>
            <a:r>
              <a:rPr lang="es-ES" b="1" dirty="0" err="1" smtClean="0"/>
              <a:t>D’Alembert</a:t>
            </a:r>
            <a:r>
              <a:rPr lang="es-ES" dirty="0" smtClean="0"/>
              <a:t>: </a:t>
            </a:r>
            <a:r>
              <a:rPr lang="es-ES" i="1" dirty="0" err="1" smtClean="0"/>
              <a:t>Encyclopédie</a:t>
            </a:r>
            <a:endParaRPr lang="es-ES" i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059" y="857998"/>
            <a:ext cx="5715000" cy="3810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690" y="3318713"/>
            <a:ext cx="2098085" cy="269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82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6975"/>
          </a:xfrm>
        </p:spPr>
        <p:txBody>
          <a:bodyPr>
            <a:normAutofit/>
          </a:bodyPr>
          <a:lstStyle/>
          <a:p>
            <a:pPr algn="ctr"/>
            <a:r>
              <a:rPr lang="es-ES" b="1" dirty="0" err="1" smtClean="0">
                <a:solidFill>
                  <a:schemeClr val="accent5"/>
                </a:solidFill>
                <a:latin typeface="Algerian" panose="04020705040A02060702" pitchFamily="82" charset="0"/>
              </a:rPr>
              <a:t>Enlightenment</a:t>
            </a:r>
            <a:r>
              <a:rPr lang="es-ES" b="1" dirty="0" smtClean="0">
                <a:solidFill>
                  <a:schemeClr val="accent5"/>
                </a:solidFill>
                <a:latin typeface="Algerian" panose="04020705040A02060702" pitchFamily="82" charset="0"/>
              </a:rPr>
              <a:t> </a:t>
            </a:r>
            <a:r>
              <a:rPr lang="es-ES" b="1" dirty="0" err="1" smtClean="0">
                <a:solidFill>
                  <a:schemeClr val="accent5"/>
                </a:solidFill>
                <a:latin typeface="Algerian" panose="04020705040A02060702" pitchFamily="82" charset="0"/>
              </a:rPr>
              <a:t>thinkers</a:t>
            </a:r>
            <a:endParaRPr lang="es-ES" dirty="0"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53035"/>
            <a:ext cx="5151549" cy="5043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United</a:t>
            </a:r>
            <a:r>
              <a:rPr lang="es-ES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kingdom</a:t>
            </a:r>
            <a:endParaRPr lang="es-ES" b="1" dirty="0" smtClean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r>
              <a:rPr lang="es-E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Adam Smith: 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Modern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economy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Physiocracy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Liberalism</a:t>
            </a:r>
            <a:endParaRPr lang="es-E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E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John Locke and David </a:t>
            </a:r>
            <a:r>
              <a:rPr lang="es-E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Hume</a:t>
            </a:r>
            <a:r>
              <a:rPr lang="es-E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empiricism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empirical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evidence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experiments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endParaRPr lang="es-E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s-ES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GERMANY</a:t>
            </a:r>
          </a:p>
          <a:p>
            <a:r>
              <a:rPr lang="es-E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Immanuel Kant: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Philosopher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Reason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as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source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of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morality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knowledge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s-E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s-E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625" y="746975"/>
            <a:ext cx="6075611" cy="285911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626" y="3698275"/>
            <a:ext cx="6075610" cy="285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4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0427"/>
            <a:ext cx="10515600" cy="768215"/>
          </a:xfrm>
        </p:spPr>
        <p:txBody>
          <a:bodyPr>
            <a:normAutofit/>
          </a:bodyPr>
          <a:lstStyle/>
          <a:p>
            <a:pPr algn="ctr"/>
            <a:r>
              <a:rPr lang="es-ES" b="1" dirty="0" err="1" smtClean="0">
                <a:solidFill>
                  <a:schemeClr val="accent5"/>
                </a:solidFill>
                <a:latin typeface="Algerian" panose="04020705040A02060702" pitchFamily="82" charset="0"/>
              </a:rPr>
              <a:t>Enlightenment</a:t>
            </a:r>
            <a:r>
              <a:rPr lang="es-ES" b="1" dirty="0" smtClean="0">
                <a:solidFill>
                  <a:schemeClr val="accent5"/>
                </a:solidFill>
                <a:latin typeface="Algerian" panose="04020705040A02060702" pitchFamily="82" charset="0"/>
              </a:rPr>
              <a:t> </a:t>
            </a:r>
            <a:r>
              <a:rPr lang="es-ES" b="1" dirty="0" err="1" smtClean="0">
                <a:solidFill>
                  <a:schemeClr val="accent5"/>
                </a:solidFill>
                <a:latin typeface="Algerian" panose="04020705040A02060702" pitchFamily="82" charset="0"/>
              </a:rPr>
              <a:t>thinkers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7794" y="888642"/>
            <a:ext cx="4128752" cy="5009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SPAIN</a:t>
            </a:r>
            <a:endParaRPr lang="es-E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s-ES" b="1" dirty="0" smtClean="0"/>
              <a:t>Jovellanos</a:t>
            </a:r>
            <a:r>
              <a:rPr lang="es-ES" dirty="0" smtClean="0"/>
              <a:t>, Floridablanca, </a:t>
            </a:r>
            <a:r>
              <a:rPr lang="es-ES" dirty="0" err="1" smtClean="0"/>
              <a:t>Campomanes</a:t>
            </a:r>
            <a:r>
              <a:rPr lang="es-ES" dirty="0" smtClean="0"/>
              <a:t>, Aranda, Ensenada, </a:t>
            </a:r>
            <a:r>
              <a:rPr lang="es-ES" dirty="0" err="1" smtClean="0"/>
              <a:t>Olavide</a:t>
            </a:r>
            <a:r>
              <a:rPr lang="es-ES" dirty="0" smtClean="0"/>
              <a:t>….</a:t>
            </a:r>
          </a:p>
          <a:p>
            <a:pPr marL="0" indent="0">
              <a:buNone/>
            </a:pPr>
            <a:r>
              <a:rPr lang="es-ES" dirty="0" err="1" smtClean="0"/>
              <a:t>Ministers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King Charles III. </a:t>
            </a:r>
            <a:r>
              <a:rPr lang="es-ES" dirty="0" err="1" smtClean="0"/>
              <a:t>They</a:t>
            </a:r>
            <a:r>
              <a:rPr lang="es-ES" dirty="0" smtClean="0"/>
              <a:t> are responsable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educanional</a:t>
            </a:r>
            <a:r>
              <a:rPr lang="es-ES" dirty="0" smtClean="0"/>
              <a:t>, </a:t>
            </a:r>
            <a:r>
              <a:rPr lang="es-ES" dirty="0" err="1" smtClean="0"/>
              <a:t>political</a:t>
            </a:r>
            <a:r>
              <a:rPr lang="es-ES" dirty="0" smtClean="0"/>
              <a:t> and </a:t>
            </a:r>
            <a:r>
              <a:rPr lang="es-ES" dirty="0" err="1" smtClean="0"/>
              <a:t>economical</a:t>
            </a:r>
            <a:r>
              <a:rPr lang="es-ES" dirty="0" smtClean="0"/>
              <a:t> (</a:t>
            </a:r>
            <a:r>
              <a:rPr lang="es-ES" dirty="0" err="1" smtClean="0"/>
              <a:t>agrarian</a:t>
            </a:r>
            <a:r>
              <a:rPr lang="es-ES" dirty="0" smtClean="0"/>
              <a:t> and </a:t>
            </a:r>
            <a:r>
              <a:rPr lang="es-ES" dirty="0" err="1" smtClean="0"/>
              <a:t>commercial</a:t>
            </a:r>
            <a:r>
              <a:rPr lang="es-ES" dirty="0" smtClean="0"/>
              <a:t>) </a:t>
            </a:r>
            <a:r>
              <a:rPr lang="es-ES" dirty="0" err="1" smtClean="0"/>
              <a:t>reforms</a:t>
            </a:r>
            <a:r>
              <a:rPr lang="es-ES" dirty="0" smtClean="0"/>
              <a:t>, etc.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465" y="1086253"/>
            <a:ext cx="6934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879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123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Algerian</vt:lpstr>
      <vt:lpstr>Andalus</vt:lpstr>
      <vt:lpstr>Arial</vt:lpstr>
      <vt:lpstr>Calibri</vt:lpstr>
      <vt:lpstr>Calibri Light</vt:lpstr>
      <vt:lpstr>Tema de Office</vt:lpstr>
      <vt:lpstr>Enlightenment Thinkers</vt:lpstr>
      <vt:lpstr>Presentación de PowerPoint</vt:lpstr>
      <vt:lpstr>Enlightenment thinkers</vt:lpstr>
      <vt:lpstr>Enlightenment thinkers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Enlightenment thinkers</dc:title>
  <dc:creator>Fátima Almodóvar Chaparro</dc:creator>
  <cp:lastModifiedBy>Fátima Almodóvar Chaparro</cp:lastModifiedBy>
  <cp:revision>8</cp:revision>
  <dcterms:created xsi:type="dcterms:W3CDTF">2017-10-04T18:05:02Z</dcterms:created>
  <dcterms:modified xsi:type="dcterms:W3CDTF">2017-10-04T19:01:32Z</dcterms:modified>
</cp:coreProperties>
</file>